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0" r:id="rId1"/>
    <p:sldMasterId id="2147483651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67" r:id="rId2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498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59" name="Google Shape;5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:notes"/>
          <p:cNvSpPr txBox="1"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:notes"/>
          <p:cNvSpPr txBox="1"/>
          <p:nvPr/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/>
          </a:p>
        </p:txBody>
      </p:sp>
      <p:sp>
        <p:nvSpPr>
          <p:cNvPr id="63" name="Google Shape;63;p1:notes"/>
          <p:cNvSpPr txBox="1"/>
          <p:nvPr/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70" name="Google Shape;7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:notes"/>
          <p:cNvSpPr txBox="1"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:notes"/>
          <p:cNvSpPr txBox="1"/>
          <p:nvPr/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/>
          </a:p>
        </p:txBody>
      </p:sp>
      <p:sp>
        <p:nvSpPr>
          <p:cNvPr id="74" name="Google Shape;74;p2:notes"/>
          <p:cNvSpPr txBox="1"/>
          <p:nvPr/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317a98d24cfb186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317a98d24cfb186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7317a98d24cfb186_14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6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317a98d24cfb186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317a98d24cfb186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7317a98d24cfb186_7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7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"/>
          <p:cNvSpPr txBox="1">
            <a:spLocks noGrp="1"/>
          </p:cNvSpPr>
          <p:nvPr>
            <p:ph type="ctrTitle"/>
          </p:nvPr>
        </p:nvSpPr>
        <p:spPr>
          <a:xfrm>
            <a:off x="1727201" y="1794935"/>
            <a:ext cx="5723400" cy="18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"/>
          <p:cNvSpPr txBox="1">
            <a:spLocks noGrp="1"/>
          </p:cNvSpPr>
          <p:nvPr>
            <p:ph type="subTitle" idx="1"/>
          </p:nvPr>
        </p:nvSpPr>
        <p:spPr>
          <a:xfrm>
            <a:off x="1727200" y="3736622"/>
            <a:ext cx="57123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spcBef>
                <a:spcPts val="480"/>
              </a:spcBef>
              <a:spcAft>
                <a:spcPts val="0"/>
              </a:spcAft>
              <a:buSzPts val="204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440"/>
              </a:spcBef>
              <a:spcAft>
                <a:spcPts val="0"/>
              </a:spcAft>
              <a:buSzPts val="187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400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360"/>
              </a:spcBef>
              <a:spcAft>
                <a:spcPts val="0"/>
              </a:spcAft>
              <a:buSzPts val="153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320"/>
              </a:spcBef>
              <a:spcAft>
                <a:spcPts val="0"/>
              </a:spcAft>
              <a:buSzPts val="136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320"/>
              </a:spcBef>
              <a:spcAft>
                <a:spcPts val="0"/>
              </a:spcAft>
              <a:buSzPts val="136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320"/>
              </a:spcBef>
              <a:spcAft>
                <a:spcPts val="0"/>
              </a:spcAft>
              <a:buSzPts val="136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320"/>
              </a:spcBef>
              <a:spcAft>
                <a:spcPts val="0"/>
              </a:spcAft>
              <a:buSzPts val="136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320"/>
              </a:spcBef>
              <a:spcAft>
                <a:spcPts val="0"/>
              </a:spcAft>
              <a:buSzPts val="13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"/>
          <p:cNvSpPr txBox="1">
            <a:spLocks noGrp="1"/>
          </p:cNvSpPr>
          <p:nvPr>
            <p:ph type="dt" idx="10"/>
          </p:nvPr>
        </p:nvSpPr>
        <p:spPr>
          <a:xfrm>
            <a:off x="6770687" y="5357812"/>
            <a:ext cx="1214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ftr" idx="11"/>
          </p:nvPr>
        </p:nvSpPr>
        <p:spPr>
          <a:xfrm>
            <a:off x="1174750" y="5357812"/>
            <a:ext cx="503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6213475" y="5357812"/>
            <a:ext cx="554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"/>
          <p:cNvSpPr txBox="1">
            <a:spLocks noGrp="1"/>
          </p:cNvSpPr>
          <p:nvPr>
            <p:ph type="title"/>
          </p:nvPr>
        </p:nvSpPr>
        <p:spPr>
          <a:xfrm>
            <a:off x="1095375" y="817562"/>
            <a:ext cx="6964500" cy="12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body" idx="1"/>
          </p:nvPr>
        </p:nvSpPr>
        <p:spPr>
          <a:xfrm>
            <a:off x="1463675" y="2119312"/>
            <a:ext cx="6195900" cy="3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 rtl="0">
              <a:spcBef>
                <a:spcPts val="360"/>
              </a:spcBef>
              <a:spcAft>
                <a:spcPts val="0"/>
              </a:spcAft>
              <a:buSzPts val="1530"/>
              <a:buChar char="O"/>
              <a:defRPr/>
            </a:lvl1pPr>
            <a:lvl2pPr marL="914400" lvl="1" indent="-325755" algn="l" rtl="0">
              <a:spcBef>
                <a:spcPts val="360"/>
              </a:spcBef>
              <a:spcAft>
                <a:spcPts val="0"/>
              </a:spcAft>
              <a:buSzPts val="1530"/>
              <a:buChar char="O"/>
              <a:defRPr/>
            </a:lvl2pPr>
            <a:lvl3pPr marL="1371600" lvl="2" indent="-325755" algn="l" rtl="0">
              <a:spcBef>
                <a:spcPts val="360"/>
              </a:spcBef>
              <a:spcAft>
                <a:spcPts val="0"/>
              </a:spcAft>
              <a:buSzPts val="1530"/>
              <a:buChar char="O"/>
              <a:defRPr/>
            </a:lvl3pPr>
            <a:lvl4pPr marL="1828800" lvl="3" indent="-325755" algn="l" rtl="0">
              <a:spcBef>
                <a:spcPts val="360"/>
              </a:spcBef>
              <a:spcAft>
                <a:spcPts val="0"/>
              </a:spcAft>
              <a:buSzPts val="1530"/>
              <a:buChar char="O"/>
              <a:defRPr/>
            </a:lvl4pPr>
            <a:lvl5pPr marL="2286000" lvl="4" indent="-325754" algn="l" rtl="0">
              <a:spcBef>
                <a:spcPts val="360"/>
              </a:spcBef>
              <a:spcAft>
                <a:spcPts val="0"/>
              </a:spcAft>
              <a:buSzPts val="1530"/>
              <a:buChar char="O"/>
              <a:defRPr/>
            </a:lvl5pPr>
            <a:lvl6pPr marL="2743200" lvl="5" indent="-325754" algn="l" rtl="0">
              <a:spcBef>
                <a:spcPts val="360"/>
              </a:spcBef>
              <a:spcAft>
                <a:spcPts val="0"/>
              </a:spcAft>
              <a:buSzPts val="1530"/>
              <a:buChar char="O"/>
              <a:defRPr/>
            </a:lvl6pPr>
            <a:lvl7pPr marL="3200400" lvl="6" indent="-325754" algn="l" rtl="0">
              <a:spcBef>
                <a:spcPts val="360"/>
              </a:spcBef>
              <a:spcAft>
                <a:spcPts val="0"/>
              </a:spcAft>
              <a:buSzPts val="1530"/>
              <a:buChar char="O"/>
              <a:defRPr/>
            </a:lvl7pPr>
            <a:lvl8pPr marL="3657600" lvl="7" indent="-325754" algn="l" rtl="0">
              <a:spcBef>
                <a:spcPts val="360"/>
              </a:spcBef>
              <a:spcAft>
                <a:spcPts val="0"/>
              </a:spcAft>
              <a:buSzPts val="1530"/>
              <a:buChar char="O"/>
              <a:defRPr/>
            </a:lvl8pPr>
            <a:lvl9pPr marL="4114800" lvl="8" indent="-325754" algn="l" rtl="0">
              <a:spcBef>
                <a:spcPts val="360"/>
              </a:spcBef>
              <a:spcAft>
                <a:spcPts val="0"/>
              </a:spcAft>
              <a:buSzPts val="1530"/>
              <a:buChar char="O"/>
              <a:defRPr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dt" idx="10"/>
          </p:nvPr>
        </p:nvSpPr>
        <p:spPr>
          <a:xfrm>
            <a:off x="6454775" y="5808662"/>
            <a:ext cx="1212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ftr" idx="11"/>
          </p:nvPr>
        </p:nvSpPr>
        <p:spPr>
          <a:xfrm>
            <a:off x="914400" y="5808662"/>
            <a:ext cx="5540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"/>
          <p:cNvSpPr txBox="1">
            <a:spLocks noGrp="1"/>
          </p:cNvSpPr>
          <p:nvPr>
            <p:ph type="sldNum" idx="12"/>
          </p:nvPr>
        </p:nvSpPr>
        <p:spPr>
          <a:xfrm>
            <a:off x="7670800" y="5808662"/>
            <a:ext cx="554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11" name="Google Shape;11;p1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>
              <a:gsLst>
                <a:gs pos="0">
                  <a:srgbClr val="010101">
                    <a:alpha val="51764"/>
                  </a:srgbClr>
                </a:gs>
                <a:gs pos="60000">
                  <a:srgbClr val="FEFEFE">
                    <a:alpha val="0"/>
                  </a:srgbClr>
                </a:gs>
                <a:gs pos="10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>
              <a:gsLst>
                <a:gs pos="0">
                  <a:srgbClr val="010101">
                    <a:alpha val="55686"/>
                  </a:srgbClr>
                </a:gs>
                <a:gs pos="61000">
                  <a:srgbClr val="FEFEFE">
                    <a:alpha val="0"/>
                  </a:srgbClr>
                </a:gs>
                <a:gs pos="100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3" name="Google Shape;13;p1"/>
          <p:cNvSpPr/>
          <p:nvPr/>
        </p:nvSpPr>
        <p:spPr>
          <a:xfrm rot="10800000">
            <a:off x="634137" y="6069139"/>
            <a:ext cx="7915504" cy="537400"/>
          </a:xfrm>
          <a:custGeom>
            <a:avLst/>
            <a:gdLst/>
            <a:ahLst/>
            <a:cxnLst/>
            <a:rect l="l" t="t" r="r" b="b"/>
            <a:pathLst>
              <a:path w="7955280" h="495300" extrusionOk="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>
            <a:gsLst>
              <a:gs pos="0">
                <a:srgbClr val="010101">
                  <a:alpha val="33725"/>
                </a:srgbClr>
              </a:gs>
              <a:gs pos="30000">
                <a:srgbClr val="010101">
                  <a:alpha val="33725"/>
                </a:srgbClr>
              </a:gs>
              <a:gs pos="100000">
                <a:srgbClr val="010101">
                  <a:alpha val="25882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" name="Google Shape;14;p1"/>
          <p:cNvSpPr txBox="1"/>
          <p:nvPr/>
        </p:nvSpPr>
        <p:spPr>
          <a:xfrm>
            <a:off x="731837" y="574675"/>
            <a:ext cx="7696200" cy="5715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50800" dir="5400000">
              <a:srgbClr val="000000">
                <a:alpha val="196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"/>
          <p:cNvSpPr txBox="1"/>
          <p:nvPr/>
        </p:nvSpPr>
        <p:spPr>
          <a:xfrm>
            <a:off x="731837" y="576262"/>
            <a:ext cx="7696200" cy="5715000"/>
          </a:xfrm>
          <a:prstGeom prst="rect">
            <a:avLst/>
          </a:prstGeom>
          <a:blipFill rotWithShape="1">
            <a:blip r:embed="rId4">
              <a:alphaModFix amt="20000"/>
            </a:blip>
            <a:tile tx="0" ty="0" sx="99997" sy="99997" flip="none" algn="tl"/>
          </a:blipFill>
          <a:ln>
            <a:noFill/>
          </a:ln>
          <a:effectLst>
            <a:outerShdw blurRad="63500" dist="50800" dir="5400000">
              <a:srgbClr val="000000">
                <a:alpha val="196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1" descr="C:\Users\Administrator\Desktop\Pushpin Dev\Assets\pushpinLeft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379999">
            <a:off x="544512" y="273050"/>
            <a:ext cx="566737" cy="5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" descr="C:\Users\Administrator\Desktop\Pushpin Dev\Assets\pushpinLeft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4080000">
            <a:off x="8115300" y="298450"/>
            <a:ext cx="566737" cy="5667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8;p1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19" name="Google Shape;19;p1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>
              <a:gsLst>
                <a:gs pos="0">
                  <a:srgbClr val="010101">
                    <a:alpha val="51764"/>
                  </a:srgbClr>
                </a:gs>
                <a:gs pos="60000">
                  <a:srgbClr val="FEFEFE">
                    <a:alpha val="0"/>
                  </a:srgbClr>
                </a:gs>
                <a:gs pos="10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>
              <a:gsLst>
                <a:gs pos="0">
                  <a:srgbClr val="010101">
                    <a:alpha val="55686"/>
                  </a:srgbClr>
                </a:gs>
                <a:gs pos="61000">
                  <a:srgbClr val="FEFEFE">
                    <a:alpha val="0"/>
                  </a:srgbClr>
                </a:gs>
                <a:gs pos="100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1" name="Google Shape;21;p1"/>
          <p:cNvSpPr/>
          <p:nvPr/>
        </p:nvSpPr>
        <p:spPr>
          <a:xfrm rot="10800000">
            <a:off x="896234" y="5617583"/>
            <a:ext cx="7378522" cy="537400"/>
          </a:xfrm>
          <a:custGeom>
            <a:avLst/>
            <a:gdLst/>
            <a:ahLst/>
            <a:cxnLst/>
            <a:rect l="l" t="t" r="r" b="b"/>
            <a:pathLst>
              <a:path w="7955280" h="495300" extrusionOk="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>
            <a:gsLst>
              <a:gs pos="0">
                <a:srgbClr val="010101">
                  <a:alpha val="33725"/>
                </a:srgbClr>
              </a:gs>
              <a:gs pos="30000">
                <a:srgbClr val="010101">
                  <a:alpha val="33725"/>
                </a:srgbClr>
              </a:gs>
              <a:gs pos="100000">
                <a:srgbClr val="010101">
                  <a:alpha val="25882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2" name="Google Shape;22;p1"/>
          <p:cNvSpPr txBox="1"/>
          <p:nvPr/>
        </p:nvSpPr>
        <p:spPr>
          <a:xfrm>
            <a:off x="990600" y="1017587"/>
            <a:ext cx="7178700" cy="4830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50800" dir="5400000">
              <a:srgbClr val="000000">
                <a:alpha val="196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1"/>
          <p:cNvSpPr txBox="1"/>
          <p:nvPr/>
        </p:nvSpPr>
        <p:spPr>
          <a:xfrm>
            <a:off x="990600" y="1009650"/>
            <a:ext cx="7180200" cy="4832400"/>
          </a:xfrm>
          <a:prstGeom prst="rect">
            <a:avLst/>
          </a:prstGeom>
          <a:blipFill rotWithShape="1">
            <a:blip r:embed="rId4">
              <a:alphaModFix amt="20000"/>
            </a:blip>
            <a:tile tx="0" ty="0" sx="99997" sy="99997" flip="none" algn="tl"/>
          </a:blipFill>
          <a:ln>
            <a:noFill/>
          </a:ln>
          <a:effectLst>
            <a:outerShdw blurRad="63500" dist="50800" dir="5400000">
              <a:srgbClr val="000000">
                <a:alpha val="196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1" descr="C:\Users\Administrator\Desktop\Pushpin Dev\Assets\pushpinLeft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379999">
            <a:off x="769937" y="701675"/>
            <a:ext cx="566737" cy="5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1" descr="C:\Users\Administrator\Desktop\Pushpin Dev\Assets\pushpinLeft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4080000">
            <a:off x="7854950" y="749300"/>
            <a:ext cx="566737" cy="56673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1"/>
          <p:cNvSpPr txBox="1">
            <a:spLocks noGrp="1"/>
          </p:cNvSpPr>
          <p:nvPr>
            <p:ph type="title"/>
          </p:nvPr>
        </p:nvSpPr>
        <p:spPr>
          <a:xfrm>
            <a:off x="1095375" y="817562"/>
            <a:ext cx="6964500" cy="12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1"/>
          <p:cNvSpPr txBox="1">
            <a:spLocks noGrp="1"/>
          </p:cNvSpPr>
          <p:nvPr>
            <p:ph type="body" idx="1"/>
          </p:nvPr>
        </p:nvSpPr>
        <p:spPr>
          <a:xfrm>
            <a:off x="1463675" y="2119312"/>
            <a:ext cx="6195900" cy="3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8140" algn="l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Courgette"/>
              <a:buChar char="O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47344" algn="l" rtl="0"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870"/>
              <a:buFont typeface="Courgette"/>
              <a:buChar char="O"/>
              <a:defRPr sz="2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3655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Courgette"/>
              <a:buChar char="O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25755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Courgette"/>
              <a:buChar char="O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4960" algn="l" rtl="0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Courgette"/>
              <a:buChar char="O"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4960" algn="l" rtl="0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Courgette"/>
              <a:buChar char="O"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4960" algn="l" rtl="0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Courgette"/>
              <a:buChar char="O"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4959" algn="l" rtl="0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Courgette"/>
              <a:buChar char="O"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4959" algn="l" rtl="0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Courgette"/>
              <a:buChar char="O"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28" name="Google Shape;28;p1"/>
          <p:cNvSpPr txBox="1">
            <a:spLocks noGrp="1"/>
          </p:cNvSpPr>
          <p:nvPr>
            <p:ph type="dt" idx="10"/>
          </p:nvPr>
        </p:nvSpPr>
        <p:spPr>
          <a:xfrm>
            <a:off x="6770687" y="5357812"/>
            <a:ext cx="1214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1"/>
          <p:cNvSpPr txBox="1">
            <a:spLocks noGrp="1"/>
          </p:cNvSpPr>
          <p:nvPr>
            <p:ph type="ftr" idx="11"/>
          </p:nvPr>
        </p:nvSpPr>
        <p:spPr>
          <a:xfrm>
            <a:off x="1174750" y="5357812"/>
            <a:ext cx="503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1"/>
          <p:cNvSpPr txBox="1">
            <a:spLocks noGrp="1"/>
          </p:cNvSpPr>
          <p:nvPr>
            <p:ph type="sldNum" idx="12"/>
          </p:nvPr>
        </p:nvSpPr>
        <p:spPr>
          <a:xfrm>
            <a:off x="6213475" y="5357812"/>
            <a:ext cx="554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9" name="Google Shape;39;p3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>
              <a:gsLst>
                <a:gs pos="0">
                  <a:srgbClr val="010101">
                    <a:alpha val="51764"/>
                  </a:srgbClr>
                </a:gs>
                <a:gs pos="60000">
                  <a:srgbClr val="FEFEFE">
                    <a:alpha val="0"/>
                  </a:srgbClr>
                </a:gs>
                <a:gs pos="10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>
              <a:gsLst>
                <a:gs pos="0">
                  <a:srgbClr val="010101">
                    <a:alpha val="55686"/>
                  </a:srgbClr>
                </a:gs>
                <a:gs pos="61000">
                  <a:srgbClr val="FEFEFE">
                    <a:alpha val="0"/>
                  </a:srgbClr>
                </a:gs>
                <a:gs pos="100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41" name="Google Shape;41;p3"/>
          <p:cNvSpPr/>
          <p:nvPr/>
        </p:nvSpPr>
        <p:spPr>
          <a:xfrm rot="10800000">
            <a:off x="634137" y="6069139"/>
            <a:ext cx="7915504" cy="537400"/>
          </a:xfrm>
          <a:custGeom>
            <a:avLst/>
            <a:gdLst/>
            <a:ahLst/>
            <a:cxnLst/>
            <a:rect l="l" t="t" r="r" b="b"/>
            <a:pathLst>
              <a:path w="7955280" h="495300" extrusionOk="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>
            <a:gsLst>
              <a:gs pos="0">
                <a:srgbClr val="010101">
                  <a:alpha val="33725"/>
                </a:srgbClr>
              </a:gs>
              <a:gs pos="30000">
                <a:srgbClr val="010101">
                  <a:alpha val="33725"/>
                </a:srgbClr>
              </a:gs>
              <a:gs pos="100000">
                <a:srgbClr val="010101">
                  <a:alpha val="25882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2" name="Google Shape;42;p3"/>
          <p:cNvSpPr txBox="1"/>
          <p:nvPr/>
        </p:nvSpPr>
        <p:spPr>
          <a:xfrm>
            <a:off x="731837" y="574675"/>
            <a:ext cx="7696200" cy="5715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50800" dir="5400000">
              <a:srgbClr val="000000">
                <a:alpha val="196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3"/>
          <p:cNvSpPr txBox="1"/>
          <p:nvPr/>
        </p:nvSpPr>
        <p:spPr>
          <a:xfrm>
            <a:off x="731837" y="576262"/>
            <a:ext cx="7696200" cy="5715000"/>
          </a:xfrm>
          <a:prstGeom prst="rect">
            <a:avLst/>
          </a:prstGeom>
          <a:blipFill rotWithShape="1">
            <a:blip r:embed="rId4">
              <a:alphaModFix amt="20000"/>
            </a:blip>
            <a:tile tx="0" ty="0" sx="99997" sy="99997" flip="none" algn="tl"/>
          </a:blipFill>
          <a:ln>
            <a:noFill/>
          </a:ln>
          <a:effectLst>
            <a:outerShdw blurRad="63500" dist="50800" dir="5400000">
              <a:srgbClr val="000000">
                <a:alpha val="196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" name="Google Shape;44;p3" descr="C:\Users\Administrator\Desktop\Pushpin Dev\Assets\pushpinLeft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379999">
            <a:off x="544512" y="273050"/>
            <a:ext cx="566737" cy="5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3" descr="C:\Users\Administrator\Desktop\Pushpin Dev\Assets\pushpinLeft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4080000">
            <a:off x="8115300" y="298450"/>
            <a:ext cx="566737" cy="566737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3"/>
          <p:cNvSpPr txBox="1">
            <a:spLocks noGrp="1"/>
          </p:cNvSpPr>
          <p:nvPr>
            <p:ph type="title"/>
          </p:nvPr>
        </p:nvSpPr>
        <p:spPr>
          <a:xfrm>
            <a:off x="1095375" y="817562"/>
            <a:ext cx="6964500" cy="12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3"/>
          <p:cNvSpPr txBox="1">
            <a:spLocks noGrp="1"/>
          </p:cNvSpPr>
          <p:nvPr>
            <p:ph type="body" idx="1"/>
          </p:nvPr>
        </p:nvSpPr>
        <p:spPr>
          <a:xfrm>
            <a:off x="1463675" y="2119312"/>
            <a:ext cx="6195900" cy="3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8140" algn="l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Courgette"/>
              <a:buChar char="O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47344" algn="l" rtl="0"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870"/>
              <a:buFont typeface="Courgette"/>
              <a:buChar char="O"/>
              <a:defRPr sz="2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3655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Courgette"/>
              <a:buChar char="O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25755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Courgette"/>
              <a:buChar char="O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4960" algn="l" rtl="0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Courgette"/>
              <a:buChar char="O"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4960" algn="l" rtl="0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Courgette"/>
              <a:buChar char="O"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4960" algn="l" rtl="0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Courgette"/>
              <a:buChar char="O"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4959" algn="l" rtl="0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Courgette"/>
              <a:buChar char="O"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4959" algn="l" rtl="0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Courgette"/>
              <a:buChar char="O"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dt" idx="10"/>
          </p:nvPr>
        </p:nvSpPr>
        <p:spPr>
          <a:xfrm>
            <a:off x="6454775" y="5808662"/>
            <a:ext cx="1212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3"/>
          <p:cNvSpPr txBox="1">
            <a:spLocks noGrp="1"/>
          </p:cNvSpPr>
          <p:nvPr>
            <p:ph type="ftr" idx="11"/>
          </p:nvPr>
        </p:nvSpPr>
        <p:spPr>
          <a:xfrm>
            <a:off x="914400" y="5808662"/>
            <a:ext cx="5540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sldNum" idx="12"/>
          </p:nvPr>
        </p:nvSpPr>
        <p:spPr>
          <a:xfrm>
            <a:off x="7670800" y="5808662"/>
            <a:ext cx="554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"/>
          <p:cNvSpPr txBox="1">
            <a:spLocks noGrp="1"/>
          </p:cNvSpPr>
          <p:nvPr>
            <p:ph type="ctrTitle"/>
          </p:nvPr>
        </p:nvSpPr>
        <p:spPr>
          <a:xfrm>
            <a:off x="1714500" y="1357312"/>
            <a:ext cx="5653200" cy="10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onstantia"/>
              <a:buNone/>
            </a:pPr>
            <a:r>
              <a:rPr lang="en-US" sz="4000" b="1" i="0" u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nstantia"/>
              </a:rPr>
              <a:t>TRAVELIX(Resort Booking Website)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Google Shape;66;p5"/>
          <p:cNvSpPr txBox="1">
            <a:spLocks noGrp="1"/>
          </p:cNvSpPr>
          <p:nvPr>
            <p:ph type="subTitle" idx="1"/>
          </p:nvPr>
        </p:nvSpPr>
        <p:spPr>
          <a:xfrm>
            <a:off x="1214437" y="2643187"/>
            <a:ext cx="6912000" cy="25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2000" b="0" i="0" u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Libre Franklin"/>
              </a:rPr>
              <a:t> 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</a:pPr>
            <a:r>
              <a:rPr lang="en-US" sz="2000" b="0" i="0" u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Libre Franklin"/>
              </a:rPr>
              <a:t>      Ishita Ray                     Keerthana N P	              1BM20CS061              1BM20CS071                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</a:pPr>
            <a:endParaRPr sz="2000" b="0" i="0" u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Libre Franklin"/>
            </a:endParaRPr>
          </a:p>
          <a:p>
            <a:pPr marL="0" lvl="0" indent="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</a:pPr>
            <a:r>
              <a:rPr lang="en-US" sz="2000" b="0" i="0" u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Libre Franklin"/>
              </a:rPr>
              <a:t>Dr. LATHA N R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</a:pPr>
            <a:r>
              <a:rPr lang="en-US" sz="2000" b="0" i="0" u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Libre Franklin"/>
              </a:rPr>
              <a:t>Assistant Professor 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</a:pPr>
            <a:r>
              <a:rPr lang="en-US" sz="2000" b="0" i="0" u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Libre Franklin"/>
              </a:rPr>
              <a:t>Department of Computer Science &amp; Engineering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</a:pPr>
            <a:r>
              <a:rPr lang="en-US" sz="2000" b="0" i="0" u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Libre Franklin"/>
              </a:rPr>
              <a:t>             BMS College of Engineering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7" name="Google Shape;6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5825" y="476250"/>
            <a:ext cx="1238250" cy="62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"/>
          <p:cNvSpPr txBox="1">
            <a:spLocks noGrp="1"/>
          </p:cNvSpPr>
          <p:nvPr>
            <p:ph type="title"/>
          </p:nvPr>
        </p:nvSpPr>
        <p:spPr>
          <a:xfrm>
            <a:off x="1095375" y="817562"/>
            <a:ext cx="6964500" cy="12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nstantia"/>
              <a:buNone/>
            </a:pPr>
            <a:r>
              <a:rPr lang="en-US" sz="4000" b="1" i="0" u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nstantia"/>
              </a:rPr>
              <a:t>User Interface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7" name="Google Shape;147;p14"/>
          <p:cNvSpPr txBox="1"/>
          <p:nvPr/>
        </p:nvSpPr>
        <p:spPr>
          <a:xfrm>
            <a:off x="914400" y="5808662"/>
            <a:ext cx="5540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Travelix</a:t>
            </a:r>
            <a:r>
              <a:rPr lang="en-US" sz="1400" b="0" i="0" u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            Department of CSE, BMSCE               2021-22              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8" name="Google Shape;148;p14"/>
          <p:cNvSpPr txBox="1"/>
          <p:nvPr/>
        </p:nvSpPr>
        <p:spPr>
          <a:xfrm>
            <a:off x="7670800" y="5808662"/>
            <a:ext cx="554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/>
          </a:p>
        </p:txBody>
      </p:sp>
      <p:pic>
        <p:nvPicPr>
          <p:cNvPr id="149" name="Google Shape;14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5825" y="476250"/>
            <a:ext cx="1238250" cy="6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9AB6A-C798-D1C8-A7C8-9CE4CDAB3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A44FDF-E230-C885-54C1-B1A743EBE24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463675" y="2119312"/>
            <a:ext cx="6216650" cy="3603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5"/>
          <p:cNvSpPr txBox="1">
            <a:spLocks noGrp="1"/>
          </p:cNvSpPr>
          <p:nvPr>
            <p:ph type="title"/>
          </p:nvPr>
        </p:nvSpPr>
        <p:spPr>
          <a:xfrm>
            <a:off x="1095375" y="817562"/>
            <a:ext cx="6964500" cy="12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nstantia"/>
              <a:buNone/>
            </a:pPr>
            <a:r>
              <a:rPr lang="en-US" sz="4000" b="1" i="0" u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nstantia"/>
              </a:rPr>
              <a:t>User Interface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Google Shape;156;p15"/>
          <p:cNvSpPr txBox="1"/>
          <p:nvPr/>
        </p:nvSpPr>
        <p:spPr>
          <a:xfrm>
            <a:off x="919100" y="5808662"/>
            <a:ext cx="5540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Travelix</a:t>
            </a:r>
            <a:r>
              <a:rPr lang="en-US" sz="1400" b="0" i="0" u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           Department of CSE, BMSCE               2021-22               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Google Shape;157;p15"/>
          <p:cNvSpPr txBox="1"/>
          <p:nvPr/>
        </p:nvSpPr>
        <p:spPr>
          <a:xfrm>
            <a:off x="7670800" y="5808662"/>
            <a:ext cx="554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/>
          </a:p>
        </p:txBody>
      </p:sp>
      <p:pic>
        <p:nvPicPr>
          <p:cNvPr id="158" name="Google Shape;15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5825" y="476250"/>
            <a:ext cx="1238250" cy="6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F3592D-68CD-DFD2-3064-E7003C8C6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1445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223590-E1C3-94E0-6B42-807D5D3FA6A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463675" y="2019363"/>
            <a:ext cx="6195900" cy="37035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78170-C088-D6F6-776B-6B9534444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i="0" u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nstantia"/>
              </a:rPr>
              <a:t>User Interface</a:t>
            </a:r>
            <a:endParaRPr lang="en-IN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9F2443-E400-4656-5DA4-2BD9764228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427E67-FCDD-7C12-3C41-7B9107F39C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84425" y="2049780"/>
            <a:ext cx="6175149" cy="29108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CADCE2-9429-E8CD-CF5D-2C21B6D4ADC1}"/>
              </a:ext>
            </a:extLst>
          </p:cNvPr>
          <p:cNvSpPr txBox="1"/>
          <p:nvPr/>
        </p:nvSpPr>
        <p:spPr>
          <a:xfrm flipH="1">
            <a:off x="967739" y="5935980"/>
            <a:ext cx="5768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u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Travelix</a:t>
            </a:r>
            <a:r>
              <a:rPr lang="en-US" sz="1400" b="0" i="0" u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            Department of CSE, BMSCE               2021-22             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8264CF-7549-EC0D-2360-A982E0EA0EFE}"/>
              </a:ext>
            </a:extLst>
          </p:cNvPr>
          <p:cNvSpPr txBox="1"/>
          <p:nvPr/>
        </p:nvSpPr>
        <p:spPr>
          <a:xfrm>
            <a:off x="7772400" y="5877818"/>
            <a:ext cx="502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8831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879C1-2E3E-5111-9DDE-9AA024C4A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i="0" u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nstantia"/>
              </a:rPr>
              <a:t>User Interface</a:t>
            </a:r>
            <a:endParaRPr lang="en-IN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97FF7-5D42-4E42-5860-0E2CF3A76A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1445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Us</a:t>
            </a:r>
          </a:p>
          <a:p>
            <a:pPr marL="131445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A286E6-5770-50C6-39E5-0DB30B6323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00847" y="2743200"/>
            <a:ext cx="5879465" cy="29873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A6604A-60DF-89CB-A16C-41B1F5A6FC63}"/>
              </a:ext>
            </a:extLst>
          </p:cNvPr>
          <p:cNvSpPr txBox="1"/>
          <p:nvPr/>
        </p:nvSpPr>
        <p:spPr>
          <a:xfrm>
            <a:off x="7846515" y="5886549"/>
            <a:ext cx="426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9A4DE8-55E0-7E6B-FF5C-41B65FB40569}"/>
              </a:ext>
            </a:extLst>
          </p:cNvPr>
          <p:cNvSpPr txBox="1"/>
          <p:nvPr/>
        </p:nvSpPr>
        <p:spPr>
          <a:xfrm>
            <a:off x="929640" y="5943600"/>
            <a:ext cx="5234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Travelix             Department of CSE, BMSCE               2021-22             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07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54D9B-E14E-632C-E9C2-635AAD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i="0" u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nstantia"/>
              </a:rPr>
              <a:t>User Interface</a:t>
            </a:r>
            <a:endParaRPr lang="en-IN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23D1F7-B708-A5A3-2EC8-67C3571C50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FEADDE-BAE0-C97E-01AC-D3CBA76682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32267" y="2314268"/>
            <a:ext cx="5879465" cy="2776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0AD790-8206-1D8B-DB1B-C72FC2D80366}"/>
              </a:ext>
            </a:extLst>
          </p:cNvPr>
          <p:cNvSpPr txBox="1"/>
          <p:nvPr/>
        </p:nvSpPr>
        <p:spPr>
          <a:xfrm>
            <a:off x="7910491" y="5886549"/>
            <a:ext cx="481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064D22-2024-07A7-669D-85E671BBE028}"/>
              </a:ext>
            </a:extLst>
          </p:cNvPr>
          <p:cNvSpPr txBox="1"/>
          <p:nvPr/>
        </p:nvSpPr>
        <p:spPr>
          <a:xfrm>
            <a:off x="1021080" y="5886549"/>
            <a:ext cx="5341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Travelix             Department of CSE, BMSCE               2021-22             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290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AAF4A-25A1-F2A0-BECE-25CB8EF2F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i="0" u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nstantia"/>
              </a:rPr>
              <a:t>User Interface</a:t>
            </a:r>
            <a:endParaRPr lang="en-IN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53672-226E-4CD6-6B01-0708CDD6F5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1445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ED13E-162A-542C-F04E-FF42B12891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87614" y="2246630"/>
            <a:ext cx="5795225" cy="3201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F02EC3-ED22-D40C-5B71-E7D070693AEA}"/>
              </a:ext>
            </a:extLst>
          </p:cNvPr>
          <p:cNvSpPr txBox="1"/>
          <p:nvPr/>
        </p:nvSpPr>
        <p:spPr>
          <a:xfrm>
            <a:off x="7796985" y="5886549"/>
            <a:ext cx="525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0A9E80-DB11-349C-B6C2-EC8743D2019F}"/>
              </a:ext>
            </a:extLst>
          </p:cNvPr>
          <p:cNvSpPr txBox="1"/>
          <p:nvPr/>
        </p:nvSpPr>
        <p:spPr>
          <a:xfrm>
            <a:off x="922020" y="5886549"/>
            <a:ext cx="533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Travelix             Department of CSE, BMSCE               2021-22             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6C6CA6-4E7A-70B0-489F-A63AFCD213A1}"/>
              </a:ext>
            </a:extLst>
          </p:cNvPr>
          <p:cNvSpPr txBox="1"/>
          <p:nvPr/>
        </p:nvSpPr>
        <p:spPr>
          <a:xfrm>
            <a:off x="1430282" y="1838903"/>
            <a:ext cx="4317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 a Ride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769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0FAB2-0EFE-752E-CF4A-EBA1132EB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i="0" u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nstantia"/>
              </a:rPr>
              <a:t>User Interface</a:t>
            </a:r>
            <a:endParaRPr lang="en-IN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537AD0-754D-2725-4F16-ECC6A8BE20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1445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137413-EBAE-526B-5A54-2460B48649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45920" y="2791420"/>
            <a:ext cx="5852160" cy="27457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EB341B-2A8E-C941-FF97-D0D8604F7922}"/>
              </a:ext>
            </a:extLst>
          </p:cNvPr>
          <p:cNvSpPr txBox="1"/>
          <p:nvPr/>
        </p:nvSpPr>
        <p:spPr>
          <a:xfrm flipH="1">
            <a:off x="7932420" y="5886549"/>
            <a:ext cx="464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EB3A46-50FE-F698-86B5-AD7D92FFD5CB}"/>
              </a:ext>
            </a:extLst>
          </p:cNvPr>
          <p:cNvSpPr txBox="1"/>
          <p:nvPr/>
        </p:nvSpPr>
        <p:spPr>
          <a:xfrm>
            <a:off x="859155" y="5886549"/>
            <a:ext cx="557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Travelix             Department of CSE, BMSCE               2021-22             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5CD6D2-58C7-1ABF-30D6-AAD022B7DF35}"/>
              </a:ext>
            </a:extLst>
          </p:cNvPr>
          <p:cNvSpPr txBox="1"/>
          <p:nvPr/>
        </p:nvSpPr>
        <p:spPr>
          <a:xfrm flipH="1">
            <a:off x="1817958" y="2119312"/>
            <a:ext cx="4234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 Us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132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39066-50E6-119D-BE88-777138EDD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i="0" u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nstantia"/>
              </a:rPr>
              <a:t>User Interface</a:t>
            </a:r>
            <a:endParaRPr lang="en-IN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4298E-D4C5-9EB8-53EB-975354F382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1445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C23A86-7FD1-9F34-E68C-E9E405E01C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6360" y="2189822"/>
            <a:ext cx="4509453" cy="2012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B8BC84-C8D2-D620-512D-F6A3573FBED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25888" y="3803270"/>
            <a:ext cx="4288473" cy="20901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8A0D78-D5D3-2B2F-9E89-21F15F54FC57}"/>
              </a:ext>
            </a:extLst>
          </p:cNvPr>
          <p:cNvSpPr txBox="1"/>
          <p:nvPr/>
        </p:nvSpPr>
        <p:spPr>
          <a:xfrm flipH="1">
            <a:off x="7894320" y="5893372"/>
            <a:ext cx="525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17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38EE44-ADF1-A4F7-5F9F-00FBCC5F1ED8}"/>
              </a:ext>
            </a:extLst>
          </p:cNvPr>
          <p:cNvSpPr txBox="1"/>
          <p:nvPr/>
        </p:nvSpPr>
        <p:spPr>
          <a:xfrm flipH="1">
            <a:off x="1095375" y="5893372"/>
            <a:ext cx="5486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Travelix             Department of CSE, BMSCE               2021-22             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368331-7752-EBF2-A93D-EF12044546EF}"/>
              </a:ext>
            </a:extLst>
          </p:cNvPr>
          <p:cNvSpPr txBox="1"/>
          <p:nvPr/>
        </p:nvSpPr>
        <p:spPr>
          <a:xfrm>
            <a:off x="1338606" y="1681990"/>
            <a:ext cx="3054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Activities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267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9D682-B3B0-4F6D-2F36-5865D7653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BE283-7C51-B284-150D-240B387925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1445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FE232-31EF-EEBC-05DE-CED056679D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27822" y="2851059"/>
            <a:ext cx="5888355" cy="2758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9382EA-5BC7-08C2-C181-05DF339F4F2E}"/>
              </a:ext>
            </a:extLst>
          </p:cNvPr>
          <p:cNvSpPr txBox="1"/>
          <p:nvPr/>
        </p:nvSpPr>
        <p:spPr>
          <a:xfrm>
            <a:off x="7888425" y="5886549"/>
            <a:ext cx="571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6BA18D-5E9F-3320-F1A5-FD8E49357A7F}"/>
              </a:ext>
            </a:extLst>
          </p:cNvPr>
          <p:cNvSpPr txBox="1"/>
          <p:nvPr/>
        </p:nvSpPr>
        <p:spPr>
          <a:xfrm>
            <a:off x="922020" y="5886549"/>
            <a:ext cx="5425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Travelix             Department of CSE, BMSCE               2021-22             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18CDED-EB7E-A32F-B5EB-3E784C7E0585}"/>
              </a:ext>
            </a:extLst>
          </p:cNvPr>
          <p:cNvSpPr txBox="1"/>
          <p:nvPr/>
        </p:nvSpPr>
        <p:spPr>
          <a:xfrm>
            <a:off x="1395167" y="1915449"/>
            <a:ext cx="3648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Cancel Booking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247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1FE2D-2837-5F15-51C6-6616D2DE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C79F9D-B4C9-F758-E0FC-2BF1300E17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1445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D0284D-302E-2D93-B5B6-5D2156081B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09875" y="1920240"/>
            <a:ext cx="3524250" cy="4008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700AB7-D0D4-2FDB-D737-30C377EBB50D}"/>
              </a:ext>
            </a:extLst>
          </p:cNvPr>
          <p:cNvSpPr txBox="1"/>
          <p:nvPr/>
        </p:nvSpPr>
        <p:spPr>
          <a:xfrm>
            <a:off x="7808595" y="5928360"/>
            <a:ext cx="480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165114-112C-A7C2-9B6A-9031FE4B0C81}"/>
              </a:ext>
            </a:extLst>
          </p:cNvPr>
          <p:cNvSpPr txBox="1"/>
          <p:nvPr/>
        </p:nvSpPr>
        <p:spPr>
          <a:xfrm>
            <a:off x="998220" y="5928359"/>
            <a:ext cx="5394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Travelix             Department of CSE, BMSCE               2021-22             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970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"/>
          <p:cNvSpPr txBox="1">
            <a:spLocks noGrp="1"/>
          </p:cNvSpPr>
          <p:nvPr>
            <p:ph type="title"/>
          </p:nvPr>
        </p:nvSpPr>
        <p:spPr>
          <a:xfrm>
            <a:off x="1095375" y="817562"/>
            <a:ext cx="6964500" cy="12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nstantia"/>
              <a:buNone/>
            </a:pPr>
            <a:r>
              <a:rPr lang="en-US" sz="4000" b="1" i="0" u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nstantia"/>
              </a:rPr>
              <a:t>Outline</a:t>
            </a:r>
            <a:endParaRPr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Google Shape;77;p6"/>
          <p:cNvSpPr txBox="1">
            <a:spLocks noGrp="1"/>
          </p:cNvSpPr>
          <p:nvPr>
            <p:ph type="body" idx="1"/>
          </p:nvPr>
        </p:nvSpPr>
        <p:spPr>
          <a:xfrm>
            <a:off x="1463675" y="1700212"/>
            <a:ext cx="6195900" cy="40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Courgette"/>
              <a:buAutoNum type="arabicPeriod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Libre Franklin"/>
              </a:rPr>
              <a:t>Introduction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Courgette"/>
              <a:buAutoNum type="arabicPeriod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Libre Franklin"/>
              </a:rPr>
              <a:t>ER Diagram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Courgette"/>
              <a:buAutoNum type="arabicPeriod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Libre Franklin"/>
              </a:rPr>
              <a:t>Schema Diagram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Courgette"/>
              <a:buAutoNum type="arabicPeriod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Libre Franklin"/>
              </a:rPr>
              <a:t>Normalization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Courgette"/>
              <a:buAutoNum type="arabicPeriod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Libre Franklin"/>
              </a:rPr>
              <a:t>Software requirements/ Tools and technologies used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Courgette"/>
              <a:buAutoNum type="arabicPeriod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Libre Franklin"/>
              </a:rPr>
              <a:t>User Interface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Courgette"/>
              <a:buAutoNum type="arabicPeriod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Libre Franklin"/>
              </a:rPr>
              <a:t>References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32766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Courgette"/>
              <a:buNone/>
            </a:pPr>
            <a:endParaRPr sz="2400" b="0" i="0" u="none" strike="noStrike" cap="none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73050" marR="0" lvl="0" indent="-143510" algn="l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Courgette"/>
              <a:buNone/>
            </a:pPr>
            <a:endParaRPr sz="2400" b="0" i="0" u="none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8" name="Google Shape;78;p6"/>
          <p:cNvSpPr txBox="1"/>
          <p:nvPr/>
        </p:nvSpPr>
        <p:spPr>
          <a:xfrm>
            <a:off x="914400" y="5808662"/>
            <a:ext cx="6940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0" u="none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Travelix</a:t>
            </a:r>
            <a:r>
              <a:rPr lang="en-US" sz="1400" b="0" i="0" u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             Department of CSE, BMSCE               2021-22            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Google Shape;79;p6"/>
          <p:cNvSpPr txBox="1"/>
          <p:nvPr/>
        </p:nvSpPr>
        <p:spPr>
          <a:xfrm>
            <a:off x="7670800" y="5808662"/>
            <a:ext cx="554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/>
          </a:p>
        </p:txBody>
      </p:sp>
      <p:pic>
        <p:nvPicPr>
          <p:cNvPr id="80" name="Google Shape;8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5825" y="476250"/>
            <a:ext cx="1238250" cy="62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body" idx="1"/>
          </p:nvPr>
        </p:nvSpPr>
        <p:spPr>
          <a:xfrm>
            <a:off x="1463675" y="1027112"/>
            <a:ext cx="6195900" cy="30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Courgette"/>
              <a:buNone/>
            </a:pPr>
            <a:endParaRPr sz="2400" b="0" i="0" u="none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Courgette"/>
              <a:buNone/>
            </a:pPr>
            <a:endParaRPr sz="2400" b="0" i="0" u="none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Courgette"/>
              <a:buNone/>
            </a:pPr>
            <a:endParaRPr sz="2400" b="0" i="0" u="none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Courgette"/>
              <a:buNone/>
            </a:pPr>
            <a:r>
              <a:rPr lang="en-US" sz="4000" b="1" i="0" u="none" dirty="0">
                <a:solidFill>
                  <a:schemeClr val="dk1"/>
                </a:solidFill>
                <a:latin typeface="Times New Roman" panose="02020603050405020304" pitchFamily="18" charset="0"/>
                <a:ea typeface="Aharoni"/>
                <a:cs typeface="Times New Roman" panose="02020603050405020304" pitchFamily="18" charset="0"/>
                <a:sym typeface="Aharoni"/>
              </a:rPr>
              <a:t>THANK YOU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5" name="Google Shape;165;p16"/>
          <p:cNvSpPr txBox="1"/>
          <p:nvPr/>
        </p:nvSpPr>
        <p:spPr>
          <a:xfrm>
            <a:off x="914400" y="5808662"/>
            <a:ext cx="68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Travelix</a:t>
            </a:r>
            <a:r>
              <a:rPr lang="en-US" sz="1400" b="0" i="0" u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           Department of CSE, BMSCE               2021-22            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7670800" y="5808662"/>
            <a:ext cx="554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/>
          </a:p>
        </p:txBody>
      </p:sp>
      <p:pic>
        <p:nvPicPr>
          <p:cNvPr id="167" name="Google Shape;16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5825" y="404812"/>
            <a:ext cx="1238250" cy="62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1095375" y="817562"/>
            <a:ext cx="6964500" cy="12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nstantia"/>
              <a:buNone/>
            </a:pPr>
            <a:r>
              <a:rPr lang="en-US" sz="4000" b="1" i="0" u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nstantia"/>
              </a:rPr>
              <a:t>Introduction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Google Shape;87;p7"/>
          <p:cNvSpPr txBox="1"/>
          <p:nvPr/>
        </p:nvSpPr>
        <p:spPr>
          <a:xfrm>
            <a:off x="914400" y="5808662"/>
            <a:ext cx="7042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Travelix</a:t>
            </a:r>
            <a:r>
              <a:rPr lang="en-US" sz="1400" b="0" i="0" u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           Department of CSE, BMSCE               2021-22            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Google Shape;88;p7"/>
          <p:cNvSpPr txBox="1"/>
          <p:nvPr/>
        </p:nvSpPr>
        <p:spPr>
          <a:xfrm>
            <a:off x="7670800" y="5808662"/>
            <a:ext cx="554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/>
          </a:p>
        </p:txBody>
      </p:sp>
      <p:pic>
        <p:nvPicPr>
          <p:cNvPr id="89" name="Google Shape;8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5825" y="476250"/>
            <a:ext cx="1238250" cy="6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6A1662-E499-DA07-D041-A9777724D0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lnSpc>
                <a:spcPct val="112000"/>
              </a:lnSpc>
              <a:spcAft>
                <a:spcPts val="810"/>
              </a:spcAft>
              <a:buNone/>
            </a:pPr>
            <a:r>
              <a:rPr lang="en-I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</a:t>
            </a:r>
            <a:r>
              <a:rPr lang="en-IN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Travelix</a:t>
            </a:r>
            <a:r>
              <a:rPr lang="en-I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 is a resort booking portal.</a:t>
            </a:r>
          </a:p>
          <a:p>
            <a:pPr marL="0" indent="0" algn="just">
              <a:lnSpc>
                <a:spcPct val="112000"/>
              </a:lnSpc>
              <a:spcAft>
                <a:spcPts val="795"/>
              </a:spcAft>
              <a:buNone/>
            </a:pPr>
            <a:r>
              <a:rPr lang="en-I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Our website provides an interface to allow users to book a comfortable stay in a destination of their choice.</a:t>
            </a:r>
          </a:p>
          <a:p>
            <a:pPr marL="0" indent="0" algn="just">
              <a:lnSpc>
                <a:spcPct val="112000"/>
              </a:lnSpc>
              <a:spcAft>
                <a:spcPts val="795"/>
              </a:spcAft>
              <a:buNone/>
            </a:pPr>
            <a:r>
              <a:rPr lang="en-I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ensure a hassle-free experience, the users are provided with a ride so that they can reach their resort easily.</a:t>
            </a:r>
          </a:p>
          <a:p>
            <a:pPr marL="0" indent="0" algn="just">
              <a:lnSpc>
                <a:spcPct val="112000"/>
              </a:lnSpc>
              <a:spcAft>
                <a:spcPts val="7445"/>
              </a:spcAft>
              <a:buNone/>
            </a:pPr>
            <a:r>
              <a:rPr lang="en-I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Along with a hotel room, our website enables users to book activities at their respective resorts to have an enjoyable stay.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8"/>
          <p:cNvSpPr txBox="1">
            <a:spLocks noGrp="1"/>
          </p:cNvSpPr>
          <p:nvPr>
            <p:ph type="title"/>
          </p:nvPr>
        </p:nvSpPr>
        <p:spPr>
          <a:xfrm>
            <a:off x="1095375" y="817562"/>
            <a:ext cx="6964500" cy="12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nstantia"/>
              <a:buNone/>
            </a:pPr>
            <a:r>
              <a:rPr lang="en-US" b="1" i="0" u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nstantia"/>
              </a:rPr>
              <a:t>ER Diagram</a:t>
            </a:r>
            <a:br>
              <a:rPr lang="en-US" sz="4000" b="0" i="0" u="none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</a:br>
            <a:endParaRPr dirty="0"/>
          </a:p>
        </p:txBody>
      </p:sp>
      <p:sp>
        <p:nvSpPr>
          <p:cNvPr id="95" name="Google Shape;95;p8"/>
          <p:cNvSpPr txBox="1"/>
          <p:nvPr/>
        </p:nvSpPr>
        <p:spPr>
          <a:xfrm>
            <a:off x="914400" y="5808662"/>
            <a:ext cx="5540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Travelix</a:t>
            </a:r>
            <a:r>
              <a:rPr lang="en-US" sz="1400" b="0" i="0" u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           Department of CSE, BMSCE               2021-22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Google Shape;96;p8"/>
          <p:cNvSpPr txBox="1"/>
          <p:nvPr/>
        </p:nvSpPr>
        <p:spPr>
          <a:xfrm>
            <a:off x="7670800" y="5808662"/>
            <a:ext cx="554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/>
          </a:p>
        </p:txBody>
      </p:sp>
      <p:pic>
        <p:nvPicPr>
          <p:cNvPr id="97" name="Google Shape;9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86625" y="428625"/>
            <a:ext cx="1238250" cy="62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463675" y="1700212"/>
            <a:ext cx="6195900" cy="36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>
            <a:off x="1089025" y="498475"/>
            <a:ext cx="6964500" cy="12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nstantia"/>
              <a:buNone/>
            </a:pPr>
            <a:r>
              <a:rPr lang="en-US" sz="4000" b="1" i="0" u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nstantia"/>
              </a:rPr>
              <a:t>Schema Diagram</a:t>
            </a:r>
            <a:endParaRPr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Google Shape;104;p9"/>
          <p:cNvSpPr txBox="1"/>
          <p:nvPr/>
        </p:nvSpPr>
        <p:spPr>
          <a:xfrm>
            <a:off x="914400" y="5808662"/>
            <a:ext cx="5540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Travelix</a:t>
            </a:r>
            <a:r>
              <a:rPr lang="en-US" sz="1400" b="0" i="0" u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             Department of CSE, BMSCE               2021-22                 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Google Shape;105;p9"/>
          <p:cNvSpPr txBox="1"/>
          <p:nvPr/>
        </p:nvSpPr>
        <p:spPr>
          <a:xfrm>
            <a:off x="7670800" y="5808662"/>
            <a:ext cx="554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/>
          </a:p>
        </p:txBody>
      </p:sp>
      <p:pic>
        <p:nvPicPr>
          <p:cNvPr id="106" name="Google Shape;10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8650" y="1475975"/>
            <a:ext cx="3857350" cy="421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"/>
          <p:cNvSpPr txBox="1">
            <a:spLocks noGrp="1"/>
          </p:cNvSpPr>
          <p:nvPr>
            <p:ph type="title"/>
          </p:nvPr>
        </p:nvSpPr>
        <p:spPr>
          <a:xfrm>
            <a:off x="1095375" y="817562"/>
            <a:ext cx="6964500" cy="1201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113" name="Google Shape;113;p10"/>
          <p:cNvSpPr txBox="1">
            <a:spLocks noGrp="1"/>
          </p:cNvSpPr>
          <p:nvPr>
            <p:ph type="body" idx="1"/>
          </p:nvPr>
        </p:nvSpPr>
        <p:spPr>
          <a:xfrm>
            <a:off x="1095375" y="2119300"/>
            <a:ext cx="6964500" cy="360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5755" algn="just" rtl="0">
              <a:spcBef>
                <a:spcPts val="360"/>
              </a:spcBef>
              <a:spcAft>
                <a:spcPts val="0"/>
              </a:spcAft>
              <a:buSzPts val="153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table - Contains the basic details of the customer such as his name, email, etc.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25755" algn="just" rtl="0">
              <a:spcBef>
                <a:spcPts val="0"/>
              </a:spcBef>
              <a:spcAft>
                <a:spcPts val="0"/>
              </a:spcAft>
              <a:buSzPts val="153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table - Contains the details of the user that is currently logged in to the website. 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25755" algn="just" rtl="0">
              <a:spcBef>
                <a:spcPts val="0"/>
              </a:spcBef>
              <a:spcAft>
                <a:spcPts val="0"/>
              </a:spcAft>
              <a:buSzPts val="153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Booking table - Contains all the details of a booking request made by the customer. 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25755" algn="just" rtl="0">
              <a:spcBef>
                <a:spcPts val="0"/>
              </a:spcBef>
              <a:spcAft>
                <a:spcPts val="0"/>
              </a:spcAft>
              <a:buSzPts val="153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City table - Contains details of the city in which the booking has been made. 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25755" algn="just" rtl="0">
              <a:spcBef>
                <a:spcPts val="0"/>
              </a:spcBef>
              <a:spcAft>
                <a:spcPts val="0"/>
              </a:spcAft>
              <a:buSzPts val="153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Hotel table - Contains details of the hotel where the booking has been made. </a:t>
            </a:r>
          </a:p>
          <a:p>
            <a:pPr marL="131445" lvl="0" indent="0" algn="l" rtl="0">
              <a:spcBef>
                <a:spcPts val="0"/>
              </a:spcBef>
              <a:spcAft>
                <a:spcPts val="0"/>
              </a:spcAft>
              <a:buSzPts val="1530"/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Google Shape;114;p10"/>
          <p:cNvSpPr txBox="1">
            <a:spLocks noGrp="1"/>
          </p:cNvSpPr>
          <p:nvPr>
            <p:ph type="sldNum" idx="12"/>
          </p:nvPr>
        </p:nvSpPr>
        <p:spPr>
          <a:xfrm>
            <a:off x="7670800" y="5808662"/>
            <a:ext cx="5541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467745-0E76-EBD5-44CD-2238AAE32D00}"/>
              </a:ext>
            </a:extLst>
          </p:cNvPr>
          <p:cNvSpPr txBox="1"/>
          <p:nvPr/>
        </p:nvSpPr>
        <p:spPr>
          <a:xfrm>
            <a:off x="838986" y="5920033"/>
            <a:ext cx="6831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u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Travelix</a:t>
            </a:r>
            <a:r>
              <a:rPr lang="en-US" sz="1400" b="0" i="0" u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             Department of CSE, BMSCE               2021-22               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1"/>
          <p:cNvSpPr txBox="1">
            <a:spLocks noGrp="1"/>
          </p:cNvSpPr>
          <p:nvPr>
            <p:ph type="title"/>
          </p:nvPr>
        </p:nvSpPr>
        <p:spPr>
          <a:xfrm>
            <a:off x="1095375" y="817562"/>
            <a:ext cx="6964500" cy="1201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 </a:t>
            </a:r>
            <a:endParaRPr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Google Shape;121;p11"/>
          <p:cNvSpPr txBox="1">
            <a:spLocks noGrp="1"/>
          </p:cNvSpPr>
          <p:nvPr>
            <p:ph type="body" idx="1"/>
          </p:nvPr>
        </p:nvSpPr>
        <p:spPr>
          <a:xfrm>
            <a:off x="1463675" y="2119312"/>
            <a:ext cx="6195900" cy="360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5755" algn="just" rtl="0">
              <a:spcBef>
                <a:spcPts val="360"/>
              </a:spcBef>
              <a:spcAft>
                <a:spcPts val="0"/>
              </a:spcAft>
              <a:buSzPts val="153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Room table - Contains details of the room that has been booked. 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25755" algn="just" rtl="0">
              <a:spcBef>
                <a:spcPts val="0"/>
              </a:spcBef>
              <a:spcAft>
                <a:spcPts val="0"/>
              </a:spcAft>
              <a:buSzPts val="153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table - Contains details of all the activities booked by the user. 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25755" algn="just" rtl="0">
              <a:spcBef>
                <a:spcPts val="0"/>
              </a:spcBef>
              <a:spcAft>
                <a:spcPts val="0"/>
              </a:spcAft>
              <a:buSzPts val="153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 table - Contains information about the payments made by the customer. 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Google Shape;122;p11"/>
          <p:cNvSpPr txBox="1">
            <a:spLocks noGrp="1"/>
          </p:cNvSpPr>
          <p:nvPr>
            <p:ph type="sldNum" idx="12"/>
          </p:nvPr>
        </p:nvSpPr>
        <p:spPr>
          <a:xfrm>
            <a:off x="7670800" y="5808662"/>
            <a:ext cx="5541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3F2DDC-B64D-D316-708D-351681D8F336}"/>
              </a:ext>
            </a:extLst>
          </p:cNvPr>
          <p:cNvSpPr txBox="1"/>
          <p:nvPr/>
        </p:nvSpPr>
        <p:spPr>
          <a:xfrm flipH="1">
            <a:off x="919100" y="5886549"/>
            <a:ext cx="6492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Travelix</a:t>
            </a:r>
            <a:r>
              <a:rPr lang="en-US" sz="1400" b="0" i="0" u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             Department of CSE, BMSCE               2021-22                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"/>
          <p:cNvSpPr txBox="1">
            <a:spLocks noGrp="1"/>
          </p:cNvSpPr>
          <p:nvPr>
            <p:ph type="title"/>
          </p:nvPr>
        </p:nvSpPr>
        <p:spPr>
          <a:xfrm>
            <a:off x="1095375" y="817562"/>
            <a:ext cx="6964500" cy="12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nstantia"/>
              <a:buNone/>
            </a:pPr>
            <a:r>
              <a:rPr lang="en-US" b="1" i="0" u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nstantia"/>
              </a:rPr>
              <a:t>Software requirements</a:t>
            </a:r>
            <a:br>
              <a:rPr lang="en-US" sz="4000" b="1" i="0" u="none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</a:br>
            <a:endParaRPr dirty="0"/>
          </a:p>
        </p:txBody>
      </p:sp>
      <p:pic>
        <p:nvPicPr>
          <p:cNvPr id="128" name="Google Shape;128;p1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331912" y="1628775"/>
            <a:ext cx="4464000" cy="19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/>
          <p:nvPr/>
        </p:nvSpPr>
        <p:spPr>
          <a:xfrm>
            <a:off x="914400" y="5808662"/>
            <a:ext cx="5540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Travelix</a:t>
            </a:r>
            <a:r>
              <a:rPr lang="en-US" sz="1400" b="0" i="0" u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             Department of CSE, BMSCE               2021-22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Google Shape;130;p12"/>
          <p:cNvSpPr txBox="1"/>
          <p:nvPr/>
        </p:nvSpPr>
        <p:spPr>
          <a:xfrm>
            <a:off x="7670800" y="5808662"/>
            <a:ext cx="554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/>
          </a:p>
        </p:txBody>
      </p:sp>
      <p:pic>
        <p:nvPicPr>
          <p:cNvPr id="131" name="Google Shape;131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35825" y="476250"/>
            <a:ext cx="1238250" cy="62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87675" y="3768725"/>
            <a:ext cx="5329237" cy="2433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"/>
          <p:cNvSpPr txBox="1">
            <a:spLocks noGrp="1"/>
          </p:cNvSpPr>
          <p:nvPr>
            <p:ph type="title"/>
          </p:nvPr>
        </p:nvSpPr>
        <p:spPr>
          <a:xfrm>
            <a:off x="1095375" y="817562"/>
            <a:ext cx="6964500" cy="12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nstantia"/>
              <a:buNone/>
            </a:pPr>
            <a:r>
              <a:rPr lang="en-US" sz="4000" b="1" i="0" u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nstantia"/>
              </a:rPr>
              <a:t>User Interface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Google Shape;138;p13"/>
          <p:cNvSpPr txBox="1"/>
          <p:nvPr/>
        </p:nvSpPr>
        <p:spPr>
          <a:xfrm>
            <a:off x="914400" y="5808662"/>
            <a:ext cx="5540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Travelix</a:t>
            </a:r>
            <a:r>
              <a:rPr lang="en-US" sz="1400" b="0" i="0" u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           Department of CSE, BMSCE               2021-22             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Google Shape;139;p13"/>
          <p:cNvSpPr txBox="1"/>
          <p:nvPr/>
        </p:nvSpPr>
        <p:spPr>
          <a:xfrm>
            <a:off x="7670800" y="5808662"/>
            <a:ext cx="554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/>
          </a:p>
        </p:txBody>
      </p:sp>
      <p:pic>
        <p:nvPicPr>
          <p:cNvPr id="140" name="Google Shape;14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5825" y="476250"/>
            <a:ext cx="1238250" cy="6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603090-71D8-F9F6-6117-FDD692F30C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F8F485-94F3-BAC3-58DF-04F4677E63C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463675" y="2119312"/>
            <a:ext cx="6195900" cy="3603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Theme4">
  <a:themeElements>
    <a:clrScheme name="Pushpin">
      <a:dk1>
        <a:srgbClr val="000000"/>
      </a:dk1>
      <a:lt1>
        <a:srgbClr val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Theme4">
  <a:themeElements>
    <a:clrScheme name="Pushpin">
      <a:dk1>
        <a:srgbClr val="000000"/>
      </a:dk1>
      <a:lt1>
        <a:srgbClr val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453</Words>
  <Application>Microsoft Office PowerPoint</Application>
  <PresentationFormat>On-screen Show (4:3)</PresentationFormat>
  <Paragraphs>98</Paragraphs>
  <Slides>20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Constantia</vt:lpstr>
      <vt:lpstr>Courgette</vt:lpstr>
      <vt:lpstr>Libre Franklin</vt:lpstr>
      <vt:lpstr>Times New Roman</vt:lpstr>
      <vt:lpstr>1_Theme4</vt:lpstr>
      <vt:lpstr>2_Theme4</vt:lpstr>
      <vt:lpstr>TRAVELIX(Resort Booking Website)</vt:lpstr>
      <vt:lpstr>Outline</vt:lpstr>
      <vt:lpstr>Introduction</vt:lpstr>
      <vt:lpstr>ER Diagram </vt:lpstr>
      <vt:lpstr>Schema Diagram</vt:lpstr>
      <vt:lpstr>Normalization </vt:lpstr>
      <vt:lpstr>Normalization </vt:lpstr>
      <vt:lpstr>Software requirements </vt:lpstr>
      <vt:lpstr>User Interface</vt:lpstr>
      <vt:lpstr>User Interface</vt:lpstr>
      <vt:lpstr>User Interface</vt:lpstr>
      <vt:lpstr>User Interface</vt:lpstr>
      <vt:lpstr>User Interface</vt:lpstr>
      <vt:lpstr>User Interface</vt:lpstr>
      <vt:lpstr>User Interface</vt:lpstr>
      <vt:lpstr>User Interface</vt:lpstr>
      <vt:lpstr>User Interface</vt:lpstr>
      <vt:lpstr>User Interface</vt:lpstr>
      <vt:lpstr>User Interface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TRAVELIX(Resort Booking Website)</dc:title>
  <cp:lastModifiedBy>Keerthana</cp:lastModifiedBy>
  <cp:revision>60</cp:revision>
  <dcterms:modified xsi:type="dcterms:W3CDTF">2022-09-16T17:29:42Z</dcterms:modified>
</cp:coreProperties>
</file>